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04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5" r:id="rId18"/>
    <p:sldId id="279" r:id="rId19"/>
    <p:sldId id="281" r:id="rId20"/>
    <p:sldId id="282" r:id="rId21"/>
    <p:sldId id="284" r:id="rId22"/>
    <p:sldId id="285" r:id="rId23"/>
    <p:sldId id="287" r:id="rId24"/>
    <p:sldId id="288" r:id="rId25"/>
    <p:sldId id="290" r:id="rId26"/>
    <p:sldId id="291" r:id="rId27"/>
    <p:sldId id="292" r:id="rId28"/>
    <p:sldId id="293" r:id="rId29"/>
    <p:sldId id="300" r:id="rId30"/>
    <p:sldId id="302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1" autoAdjust="0"/>
    <p:restoredTop sz="94615" autoAdjust="0"/>
  </p:normalViewPr>
  <p:slideViewPr>
    <p:cSldViewPr>
      <p:cViewPr varScale="1">
        <p:scale>
          <a:sx n="86" d="100"/>
          <a:sy n="86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mtClean="0"/>
              <a:t>Rogaliki Szczecińskiego Gastronomika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9ACAB-87BF-4AE6-BC23-25EA8A516E1C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69640-3ED2-4544-8650-1CBFEB57029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mtClean="0"/>
              <a:t>Rogaliki Szczecińskiego Gastronomika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B110D-C8C0-4B7A-AF1E-AC9713844033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096AF-6D32-4327-A5D2-9E9C596B35E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B2894-E13B-49D5-ABA3-5060DB43CA04}" type="datetimeFigureOut">
              <a:rPr lang="pl-PL" smtClean="0"/>
              <a:pPr/>
              <a:t>2018-01-26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ED8A-AE2B-43C0-B245-D50741CC6D4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1"/>
            <a:ext cx="7848872" cy="2852935"/>
          </a:xfrm>
        </p:spPr>
        <p:txBody>
          <a:bodyPr>
            <a:normAutofit/>
          </a:bodyPr>
          <a:lstStyle/>
          <a:p>
            <a:r>
              <a:rPr lang="pl-PL" dirty="0" smtClean="0"/>
              <a:t>Rogaliki </a:t>
            </a:r>
            <a:br>
              <a:rPr lang="pl-PL" dirty="0" smtClean="0"/>
            </a:br>
            <a:r>
              <a:rPr lang="pl-PL" dirty="0" smtClean="0"/>
              <a:t>Szczecińskiego Gastronomika </a:t>
            </a:r>
            <a:br>
              <a:rPr lang="pl-PL" dirty="0" smtClean="0"/>
            </a:br>
            <a:r>
              <a:rPr lang="pl-PL" dirty="0" smtClean="0"/>
              <a:t>Dziedzictwem Kulinarnym Pomorza Zachodniego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877272"/>
            <a:ext cx="6400800" cy="576064"/>
          </a:xfrm>
        </p:spPr>
        <p:txBody>
          <a:bodyPr>
            <a:normAutofit lnSpcReduction="1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Specjalność szkolnej cukierni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49154" name="Picture 2" descr="Zobacz podobne obraz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996952"/>
            <a:ext cx="4464496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611560" y="602128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Dodanie jaj i śmietany do drożdży  utartych z cukrem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683568" y="587727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Dodanie roztopionego i ochłodzonego tłuszczu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1043608" y="580526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Dodanie mąki do powstałej masy jako ostatniego składnika ciasta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1475656" y="5877272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Zarabianie ciasta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268760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395536" y="602128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Narzędzia do formowania i nadziewania rogalików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268760"/>
            <a:ext cx="6034617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CERTYFIKAT potwierdzający przynależność </a:t>
            </a:r>
            <a:br>
              <a:rPr lang="pl-PL" sz="2800" b="1" dirty="0" smtClean="0">
                <a:latin typeface="Arial" pitchFamily="34" charset="0"/>
                <a:cs typeface="Arial" pitchFamily="34" charset="0"/>
              </a:rPr>
            </a:br>
            <a:r>
              <a:rPr lang="pl-PL" sz="2800" b="1" dirty="0" smtClean="0">
                <a:latin typeface="Arial" pitchFamily="34" charset="0"/>
                <a:cs typeface="Arial" pitchFamily="34" charset="0"/>
              </a:rPr>
              <a:t>do Sieci Dziedzictwa Kulinarnego Pomorza Zachodniego</a:t>
            </a:r>
            <a:r>
              <a:rPr lang="pl-PL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latin typeface="Arial" pitchFamily="34" charset="0"/>
                <a:cs typeface="Arial" pitchFamily="34" charset="0"/>
              </a:rPr>
            </a:b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0" name="Picture 2" descr="E:\CHlogo_Pomorze_Zachodn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066" y="2060848"/>
            <a:ext cx="3319868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755576" y="602128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Wkrawanie trójkątów z ciasta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899592" y="602128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Wykrojone trójkąty przygotowane do nadziewania 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611560" y="5877272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Szprycowanie marmolady za pomocą worka cukierniczego zakończonego zdobnikiem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971600" y="587727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Formowanie rogalików – trójkąty  ciasta </a:t>
            </a:r>
          </a:p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zwija się ku wierzchołkowi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683568" y="5949281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Uformowany wyrób ma kształt półksiężyca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827584" y="587727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Układanie rogalików na blachach wyłożonych papierem do pieczenia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268760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539552" y="594928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Ułożony wyrób jest smarowany rozmąconym jajem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683568" y="5949280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Wypiek rogalików w temp. 200 </a:t>
            </a:r>
            <a:r>
              <a:rPr lang="pl-PL" sz="24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C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1475656" y="5949281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Upieczone rogaliki po wyjęciu z pieca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i="1" dirty="0"/>
          </a:p>
        </p:txBody>
      </p:sp>
      <p:pic>
        <p:nvPicPr>
          <p:cNvPr id="4" name="Symbol zastępczy zawartości 3" descr="rogaliki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5"/>
            <a:ext cx="6034617" cy="4320480"/>
          </a:xfrm>
        </p:spPr>
      </p:pic>
      <p:sp>
        <p:nvSpPr>
          <p:cNvPr id="5" name="pole tekstowe 4"/>
          <p:cNvSpPr txBox="1"/>
          <p:nvPr/>
        </p:nvSpPr>
        <p:spPr>
          <a:xfrm>
            <a:off x="899592" y="558924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Surowce: mąka pszenna, jaja, drożdże, cukier, </a:t>
            </a:r>
          </a:p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                tłuszcz, śmietana oraz odrobina soli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1979712" y="594928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Smacznego!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3"/>
            <a:ext cx="6034617" cy="4248472"/>
          </a:xfrm>
        </p:spPr>
      </p:pic>
      <p:sp>
        <p:nvSpPr>
          <p:cNvPr id="5" name="pole tekstowe 4"/>
          <p:cNvSpPr txBox="1"/>
          <p:nvPr/>
        </p:nvSpPr>
        <p:spPr>
          <a:xfrm>
            <a:off x="1259632" y="5877272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Marmolada, lukier z cukru pudru i wody,</a:t>
            </a:r>
          </a:p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mak i esencja migdałowa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277072"/>
          </a:xfrm>
        </p:spPr>
      </p:pic>
      <p:sp>
        <p:nvSpPr>
          <p:cNvPr id="5" name="pole tekstowe 4"/>
          <p:cNvSpPr txBox="1"/>
          <p:nvPr/>
        </p:nvSpPr>
        <p:spPr>
          <a:xfrm>
            <a:off x="899592" y="573325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Rozpuszczony i ochłodzony  tłuszcz </a:t>
            </a:r>
          </a:p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jest gwarancją udanego wypieku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1187624" y="5877272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Ucieranie drożdży z cukrem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268760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971600" y="5949281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Drożdże utarte z cukrem na jednolitą masę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980729"/>
            <a:ext cx="6034617" cy="4536504"/>
          </a:xfrm>
        </p:spPr>
      </p:pic>
      <p:sp>
        <p:nvSpPr>
          <p:cNvPr id="5" name="pole tekstowe 4"/>
          <p:cNvSpPr txBox="1"/>
          <p:nvPr/>
        </p:nvSpPr>
        <p:spPr>
          <a:xfrm>
            <a:off x="611560" y="5805265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Rozmieszanie jaj na jednolitą masę przy pomocy trzepaczki rózgowej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i="1" dirty="0" smtClean="0"/>
              <a:t>Rogaliki Szczecińskiego Gastronomika</a:t>
            </a:r>
            <a:endParaRPr lang="pl-PL" sz="2400" dirty="0"/>
          </a:p>
        </p:txBody>
      </p:sp>
      <p:pic>
        <p:nvPicPr>
          <p:cNvPr id="4" name="Symbol zastępczy zawartości 3" descr="rogaliki 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268760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1403648" y="616530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Arial" pitchFamily="34" charset="0"/>
                <a:cs typeface="Arial" pitchFamily="34" charset="0"/>
              </a:rPr>
              <a:t>Połączenie jaj ze śmietaną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246</Words>
  <Application>Microsoft Office PowerPoint</Application>
  <PresentationFormat>Pokaz na ekranie (4:3)</PresentationFormat>
  <Paragraphs>57</Paragraphs>
  <Slides>30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Rogaliki  Szczecińskiego Gastronomika  Dziedzictwem Kulinarnym Pomorza Zachodniego</vt:lpstr>
      <vt:lpstr>CERTYFIKAT potwierdzający przynależność  do Sieci Dziedzictwa Kulinarnego Pomorza Zachodniego 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  <vt:lpstr>Rogaliki Szczecińskiego Gastronomika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werowik</dc:creator>
  <cp:lastModifiedBy>AZ</cp:lastModifiedBy>
  <cp:revision>37</cp:revision>
  <dcterms:created xsi:type="dcterms:W3CDTF">2013-03-05T07:45:19Z</dcterms:created>
  <dcterms:modified xsi:type="dcterms:W3CDTF">2018-01-26T14:39:38Z</dcterms:modified>
</cp:coreProperties>
</file>